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29" r:id="rId2"/>
    <p:sldId id="330" r:id="rId3"/>
    <p:sldId id="324" r:id="rId4"/>
    <p:sldId id="328" r:id="rId5"/>
    <p:sldId id="275" r:id="rId6"/>
    <p:sldId id="271" r:id="rId7"/>
    <p:sldId id="272" r:id="rId8"/>
    <p:sldId id="273" r:id="rId9"/>
    <p:sldId id="276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309" r:id="rId21"/>
    <p:sldId id="292" r:id="rId22"/>
    <p:sldId id="308" r:id="rId23"/>
    <p:sldId id="293" r:id="rId24"/>
    <p:sldId id="297" r:id="rId25"/>
    <p:sldId id="296" r:id="rId26"/>
    <p:sldId id="294" r:id="rId27"/>
    <p:sldId id="295" r:id="rId28"/>
    <p:sldId id="298" r:id="rId29"/>
    <p:sldId id="306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123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AE31A-0A55-4918-BEA4-B516B9752EDE}" type="datetimeFigureOut">
              <a:rPr lang="ru-RU" smtClean="0"/>
              <a:t>15.04.2017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EDA74-9EEA-4729-A5C0-F89A20C97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807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671B6-A326-40C4-B94C-6BB048D30BA6}" type="datetimeFigureOut">
              <a:rPr lang="ru-RU" smtClean="0"/>
              <a:t>15.04.2017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ACA5-F05E-44E4-BE05-4D44F2621A8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671B6-A326-40C4-B94C-6BB048D30BA6}" type="datetimeFigureOut">
              <a:rPr lang="ru-RU" smtClean="0"/>
              <a:t>15.04.2017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ACA5-F05E-44E4-BE05-4D44F2621A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671B6-A326-40C4-B94C-6BB048D30BA6}" type="datetimeFigureOut">
              <a:rPr lang="ru-RU" smtClean="0"/>
              <a:t>15.04.2017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ACA5-F05E-44E4-BE05-4D44F2621A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671B6-A326-40C4-B94C-6BB048D30BA6}" type="datetimeFigureOut">
              <a:rPr lang="ru-RU" smtClean="0"/>
              <a:t>15.04.2017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ACA5-F05E-44E4-BE05-4D44F2621A8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671B6-A326-40C4-B94C-6BB048D30BA6}" type="datetimeFigureOut">
              <a:rPr lang="ru-RU" smtClean="0"/>
              <a:t>15.04.2017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ACA5-F05E-44E4-BE05-4D44F2621A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671B6-A326-40C4-B94C-6BB048D30BA6}" type="datetimeFigureOut">
              <a:rPr lang="ru-RU" smtClean="0"/>
              <a:t>15.04.2017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ACA5-F05E-44E4-BE05-4D44F2621A8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671B6-A326-40C4-B94C-6BB048D30BA6}" type="datetimeFigureOut">
              <a:rPr lang="ru-RU" smtClean="0"/>
              <a:t>15.04.2017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ACA5-F05E-44E4-BE05-4D44F2621A8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671B6-A326-40C4-B94C-6BB048D30BA6}" type="datetimeFigureOut">
              <a:rPr lang="ru-RU" smtClean="0"/>
              <a:t>15.04.2017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ACA5-F05E-44E4-BE05-4D44F2621A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671B6-A326-40C4-B94C-6BB048D30BA6}" type="datetimeFigureOut">
              <a:rPr lang="ru-RU" smtClean="0"/>
              <a:t>15.04.2017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ACA5-F05E-44E4-BE05-4D44F2621A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671B6-A326-40C4-B94C-6BB048D30BA6}" type="datetimeFigureOut">
              <a:rPr lang="ru-RU" smtClean="0"/>
              <a:t>15.04.2017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ACA5-F05E-44E4-BE05-4D44F2621A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671B6-A326-40C4-B94C-6BB048D30BA6}" type="datetimeFigureOut">
              <a:rPr lang="ru-RU" smtClean="0"/>
              <a:t>15.04.2017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ACA5-F05E-44E4-BE05-4D44F2621A8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A0671B6-A326-40C4-B94C-6BB048D30BA6}" type="datetimeFigureOut">
              <a:rPr lang="ru-RU" smtClean="0"/>
              <a:t>15.04.2017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E66ACA5-F05E-44E4-BE05-4D44F2621A8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7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5935" y="971436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6147" name="Picture 3" descr="C:\Users\User\Desktop\н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98"/>
            <a:ext cx="9122537" cy="68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61268" y="1156102"/>
            <a:ext cx="425920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Практико-ориентированный проект </a:t>
            </a:r>
          </a:p>
          <a:p>
            <a:pPr lvl="0">
              <a:defRPr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Цветочная клумба.          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Красота спасет мир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 А   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мы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поможем!»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</a:t>
            </a:r>
          </a:p>
          <a:p>
            <a:pPr lvl="0" algn="r"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Подготовили:</a:t>
            </a:r>
          </a:p>
          <a:p>
            <a:pPr lvl="0" algn="r"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учитель</a:t>
            </a:r>
          </a:p>
          <a:p>
            <a:pPr lvl="0" algn="r"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НОЧУ «ЦО «Международная гимназия в новых Вешках»</a:t>
            </a:r>
          </a:p>
          <a:p>
            <a:pPr lvl="0" algn="r"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Рушанова Нагима Гиньятовна</a:t>
            </a:r>
          </a:p>
          <a:p>
            <a:pPr lvl="0" algn="r"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r"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учащиеся 2Б класса, родители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Москва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5935" y="275385"/>
            <a:ext cx="7908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Негосударственное  общеобразовательное  частное учреждение «ЦО «Международная гимназия в Новых Вешках»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354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844823" y="14001"/>
            <a:ext cx="360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User\Desktop\всё с рабочего стола\през.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01"/>
            <a:ext cx="9135474" cy="683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18246" y="383333"/>
            <a:ext cx="5049897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  <a:cs typeface="Times New Roman" pitchFamily="18" charset="0"/>
              </a:rPr>
              <a:t>План реализации</a:t>
            </a: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  <a:cs typeface="Times New Roman" pitchFamily="18" charset="0"/>
              </a:rPr>
              <a:t>: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latin typeface="Times New Roman"/>
                <a:ea typeface="Times New Roman"/>
              </a:rPr>
              <a:t>разработка и проведение социологического </a:t>
            </a:r>
            <a:r>
              <a:rPr lang="ru-RU" dirty="0" smtClean="0">
                <a:latin typeface="Times New Roman"/>
                <a:ea typeface="Times New Roman"/>
              </a:rPr>
              <a:t>опроса;</a:t>
            </a:r>
            <a:r>
              <a:rPr lang="ru-RU" dirty="0">
                <a:latin typeface="Times New Roman"/>
                <a:ea typeface="Times New Roman"/>
              </a:rPr>
              <a:t> </a:t>
            </a:r>
            <a:endParaRPr lang="ru-RU" dirty="0" smtClean="0">
              <a:latin typeface="Times New Roman"/>
              <a:ea typeface="Times New Roman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>
                <a:latin typeface="Times New Roman"/>
                <a:ea typeface="Times New Roman"/>
              </a:rPr>
              <a:t>изучение  </a:t>
            </a:r>
            <a:r>
              <a:rPr lang="ru-RU" dirty="0">
                <a:latin typeface="Times New Roman"/>
                <a:ea typeface="Times New Roman"/>
              </a:rPr>
              <a:t>специальной литературы по ландшафтному дизайну</a:t>
            </a:r>
            <a:endParaRPr lang="ru-RU" dirty="0" smtClean="0">
              <a:latin typeface="Times New Roman"/>
              <a:ea typeface="Times New Roman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latin typeface="Times New Roman"/>
                <a:ea typeface="Times New Roman"/>
              </a:rPr>
              <a:t>- составление плана-схемы участка и клумбы</a:t>
            </a:r>
            <a:endParaRPr lang="ru-RU" b="1" i="1" dirty="0">
              <a:solidFill>
                <a:schemeClr val="accent3">
                  <a:lumMod val="50000"/>
                </a:schemeClr>
              </a:solidFill>
              <a:latin typeface="Georgia" pitchFamily="18" charset="0"/>
              <a:cs typeface="Times New Roman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-выбор семян цветов и посадка рассады;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-составление эскизов клумбы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-изготовление макета клумбы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-оформление уголка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-санитарно-гигиенические правила при работе с землей;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знакомство с мифами и легендами о цветах;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-экскурсия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цветочный магазин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-исследование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дневного освещения участка «Когда солнце, когда тень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азбивка клумбы;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-высадка многолетних и однолетних цветов;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-декоративное оформление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клумбы;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ход за посадками.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13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916832" y="-218109"/>
            <a:ext cx="2736305" cy="17235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Озеленение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благоустройство пришкольного участка: разбивка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клумбы;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Поддержание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чистоты и порядка на школьной территории.</a:t>
            </a:r>
            <a:endParaRPr lang="ru-RU" sz="200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Знакомство учащихся с основами цветоводства, овладение  агротехническими приёмами выращивания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растений</a:t>
            </a:r>
            <a:r>
              <a:rPr lang="ru-RU" dirty="0" smtClean="0"/>
              <a:t>;</a:t>
            </a:r>
            <a:endParaRPr lang="ru-RU" dirty="0" smtClean="0">
              <a:effectLst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Повышение социальной активности учащихся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родителей;</a:t>
            </a:r>
            <a:endParaRPr lang="ru-RU" sz="200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Формирование у участников проекта навыков практической природоохранной   работы и  исследовательской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деятельности;</a:t>
            </a:r>
            <a:endParaRPr lang="ru-RU" sz="200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Улучшение экологического состояния  и эстетического вида пришкольной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территории;</a:t>
            </a:r>
            <a:endParaRPr lang="ru-RU" sz="200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Формирование личностных качеств учащихся: целеустремлённости,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трудолюбия;</a:t>
            </a:r>
            <a:endParaRPr lang="ru-RU" sz="200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Повышение мотивации и самооценки учащихся, формирование  умения  делать выбор и осмысливать как последствия данного выбора, так и результаты собственной деятельности.</a:t>
            </a:r>
            <a:endParaRPr lang="ru-RU" sz="200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 smtClean="0">
              <a:effectLst/>
            </a:endParaRPr>
          </a:p>
          <a:p>
            <a:endParaRPr lang="ru-RU" dirty="0"/>
          </a:p>
        </p:txBody>
      </p:sp>
      <p:pic>
        <p:nvPicPr>
          <p:cNvPr id="15363" name="Picture 3" descr="C:\Users\User\Desktop\всё с рабочего стола\през. 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0"/>
            <a:ext cx="9324527" cy="686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80403"/>
            <a:ext cx="82444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  <a:cs typeface="Times New Roman" pitchFamily="18" charset="0"/>
              </a:rPr>
              <a:t>          Предварительный 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  <a:cs typeface="Times New Roman" pitchFamily="18" charset="0"/>
              </a:rPr>
              <a:t>результат: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703622"/>
            <a:ext cx="684076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Озеленение и благоустройство пришкольного участка: разбивка клумбы;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Поддержание чистоты и порядка на школьной территории.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Знакомство учащихся с основами цветоводства, овладение  агротехническими приёмами выращивания растений</a:t>
            </a:r>
            <a:r>
              <a:rPr lang="ru-RU" dirty="0">
                <a:solidFill>
                  <a:prstClr val="black"/>
                </a:solidFill>
              </a:rPr>
              <a:t>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Повышение социальной активности учащихся и родителей;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 Формирование у участников проекта навыков практической природоохранной   работы и  исследовательской деятельности;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Улучшение экологического состояния  и эстетического вида пришкольной территории;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Формирование личностных качеств учащихся: целеустремлённости, трудолюбия;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Повышение мотивации и самооценки учащихся, формирование  умения  делать выбор и осмысливать как последствия данного выбора, так и результаты собственной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40934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783" cy="685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116632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Этапы работы:</a:t>
            </a:r>
            <a:endParaRPr lang="ru-RU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1340768"/>
            <a:ext cx="77768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этап ознакомительный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круга участников проекта;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проблемных вопросов;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проведению исследования.</a:t>
            </a:r>
          </a:p>
          <a:p>
            <a:pPr>
              <a:defRPr/>
            </a:pP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573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всё с рабочего стола\през.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3808" y="188640"/>
            <a:ext cx="44314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 подготовительный: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7944" y="1443840"/>
            <a:ext cx="36724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исследования;</a:t>
            </a:r>
          </a:p>
          <a:p>
            <a:pPr marL="342900" lvl="0" indent="-342900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научно-исследовательской литературой, веб-сайтами;</a:t>
            </a:r>
          </a:p>
          <a:p>
            <a:pPr marL="342900" lvl="0" indent="-342900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документальных фильмов о цветах, флоре.</a:t>
            </a:r>
          </a:p>
        </p:txBody>
      </p:sp>
    </p:spTree>
    <p:extLst>
      <p:ext uri="{BB962C8B-B14F-4D97-AF65-F5344CB8AC3E}">
        <p14:creationId xmlns:p14="http://schemas.microsoft.com/office/powerpoint/2010/main" val="299460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68544" y="116632"/>
            <a:ext cx="2980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ru-RU" sz="3200" dirty="0"/>
          </a:p>
        </p:txBody>
      </p:sp>
      <p:pic>
        <p:nvPicPr>
          <p:cNvPr id="17410" name="Picture 2" descr="C:\Users\User\Desktop\всё с рабочего стола\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2" y="-363"/>
            <a:ext cx="9145105" cy="685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41783" y="723650"/>
            <a:ext cx="41841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  <a:cs typeface="Times New Roman" panose="02020603050405020304" pitchFamily="18" charset="0"/>
              </a:rPr>
              <a:t>3 этап </a:t>
            </a: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  <a:cs typeface="Times New Roman" panose="02020603050405020304" pitchFamily="18" charset="0"/>
              </a:rPr>
              <a:t>основной:</a:t>
            </a:r>
            <a:endParaRPr lang="ru-RU" i="1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39852" y="1021122"/>
            <a:ext cx="500404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itchFamily="34" charset="0"/>
              <a:buChar char="•"/>
            </a:pPr>
            <a:endParaRPr lang="ru-RU" sz="2800" b="1" dirty="0" smtClean="0">
              <a:solidFill>
                <a:srgbClr val="F14124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Arial" pitchFamily="34" charset="0"/>
              <a:buChar char="•"/>
            </a:pPr>
            <a:endParaRPr lang="ru-RU" sz="2800" b="1" dirty="0">
              <a:solidFill>
                <a:srgbClr val="F14124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Выбор </a:t>
            </a:r>
            <a:r>
              <a:rPr lang="ru-RU" sz="2800" b="1" dirty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семян цветов для посадки;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b="1" dirty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Выращивание рассады;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b="1" dirty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Создание эскиза клумбы;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b="1" dirty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Разбиение новой клумбы;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b="1" dirty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Высадка выращенных цветов;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b="1" dirty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Изготовление декора для клумбы</a:t>
            </a:r>
            <a:r>
              <a:rPr lang="ru-RU" sz="2800" dirty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733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всё с рабочего стола\през.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2" y="0"/>
            <a:ext cx="909525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332656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  <a:cs typeface="Times New Roman" panose="02020603050405020304" pitchFamily="18" charset="0"/>
              </a:rPr>
              <a:t>    4  этап     заключительный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  <a:cs typeface="Times New Roman" panose="02020603050405020304" pitchFamily="18" charset="0"/>
              </a:rPr>
              <a:t>:</a:t>
            </a:r>
            <a:endParaRPr lang="ru-RU" sz="3200" i="1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47964" y="1443840"/>
            <a:ext cx="43199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полученных результатов;</a:t>
            </a:r>
          </a:p>
          <a:p>
            <a:pPr marL="285750" lvl="0" indent="-285750">
              <a:buFont typeface="Arial" pitchFamily="34" charset="0"/>
              <a:buChar char="•"/>
              <a:defRPr/>
            </a:pP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Формулирование выводов;</a:t>
            </a:r>
          </a:p>
          <a:p>
            <a:pPr marL="285750" lvl="0" indent="-285750">
              <a:buFont typeface="Arial" pitchFamily="34" charset="0"/>
              <a:buChar char="•"/>
              <a:defRPr/>
            </a:pP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участников проекта в виде творческих работ.</a:t>
            </a:r>
          </a:p>
        </p:txBody>
      </p:sp>
    </p:spTree>
    <p:extLst>
      <p:ext uri="{BB962C8B-B14F-4D97-AF65-F5344CB8AC3E}">
        <p14:creationId xmlns:p14="http://schemas.microsoft.com/office/powerpoint/2010/main" val="280952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" y="11806"/>
            <a:ext cx="4891183" cy="684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1405" y="184284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  <a:cs typeface="Times New Roman" panose="02020603050405020304" pitchFamily="18" charset="0"/>
              </a:rPr>
              <a:t>Результаты проекта:</a:t>
            </a:r>
            <a:endParaRPr lang="ru-RU" sz="3200" i="1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3848" y="908720"/>
            <a:ext cx="561662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практико-ориентированной работы;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Создание клумбы на территории прогимназии.</a:t>
            </a:r>
          </a:p>
          <a:p>
            <a:pPr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компьютерной презентации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3200" b="1" i="1" dirty="0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Цветочная </a:t>
            </a:r>
            <a:r>
              <a:rPr lang="ru-RU" sz="3200" b="1" i="1" dirty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клумба. </a:t>
            </a:r>
          </a:p>
          <a:p>
            <a:pPr>
              <a:defRPr/>
            </a:pPr>
            <a:r>
              <a:rPr lang="ru-RU" sz="3200" b="1" i="1" dirty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«Красота </a:t>
            </a:r>
            <a:r>
              <a:rPr lang="ru-RU" sz="3200" b="1" i="1" dirty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спасет </a:t>
            </a:r>
            <a:r>
              <a:rPr lang="ru-RU" sz="3200" b="1" i="1" dirty="0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    </a:t>
            </a:r>
            <a:r>
              <a:rPr lang="ru-RU" sz="3200" b="1" i="1" dirty="0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мир! А </a:t>
            </a:r>
            <a:r>
              <a:rPr lang="ru-RU" sz="3200" b="1" i="1" dirty="0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мы поможем!»</a:t>
            </a:r>
            <a:endParaRPr lang="ru-RU" sz="3200" b="1" i="1" dirty="0">
              <a:solidFill>
                <a:srgbClr val="002060"/>
              </a:solidFill>
              <a:latin typeface="Georgia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1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всё с рабочего стола\пез.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61" y="0"/>
            <a:ext cx="9144000" cy="684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5816" y="158343"/>
            <a:ext cx="47500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  <a:cs typeface="Times New Roman" panose="02020603050405020304" pitchFamily="18" charset="0"/>
              </a:rPr>
              <a:t>Подведение итогов: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4788" y="1159222"/>
            <a:ext cx="65344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ответа на заданные вопросы участники проекта провели большую плодотворную работу:</a:t>
            </a:r>
          </a:p>
          <a:p>
            <a:pPr lvl="0">
              <a:defRPr/>
            </a:pPr>
            <a:endParaRPr lang="ru-RU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itchFamily="34" charset="0"/>
              <a:buChar char="•"/>
              <a:defRPr/>
            </a:pP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Узнали много интересного и познавательного о флоре окружающего мира;</a:t>
            </a:r>
          </a:p>
          <a:p>
            <a:pPr marL="285750" lvl="0" indent="-285750">
              <a:buFont typeface="Arial" pitchFamily="34" charset="0"/>
              <a:buChar char="•"/>
              <a:defRPr/>
            </a:pPr>
            <a:endParaRPr lang="ru-RU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itchFamily="34" charset="0"/>
              <a:buChar char="•"/>
              <a:defRPr/>
            </a:pP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Учились использовать энциклопедические данные, </a:t>
            </a:r>
            <a:r>
              <a:rPr lang="ru-RU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интернет-ресурсы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урочной и внеурочной деятельности;</a:t>
            </a:r>
          </a:p>
          <a:p>
            <a:pPr marL="285750" lvl="0" indent="-285750">
              <a:buFont typeface="Arial" pitchFamily="34" charset="0"/>
              <a:buChar char="•"/>
              <a:defRPr/>
            </a:pPr>
            <a:endParaRPr lang="ru-RU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itchFamily="34" charset="0"/>
              <a:buChar char="•"/>
              <a:defRPr/>
            </a:pP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Осваивали технологию создания компьютерной презентации;</a:t>
            </a:r>
          </a:p>
          <a:p>
            <a:pPr marL="285750" lvl="0" indent="-285750">
              <a:buFont typeface="Arial" pitchFamily="34" charset="0"/>
              <a:buChar char="•"/>
              <a:defRPr/>
            </a:pPr>
            <a:endParaRPr lang="ru-RU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itchFamily="34" charset="0"/>
              <a:buChar char="•"/>
              <a:defRPr/>
            </a:pP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Следовали установленным правилам в планировании и контроле способа </a:t>
            </a:r>
            <a:r>
              <a:rPr lang="ru-RU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решения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>
              <a:buFont typeface="Arial" pitchFamily="34" charset="0"/>
              <a:buChar char="•"/>
              <a:defRPr/>
            </a:pPr>
            <a:endParaRPr lang="ru-RU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itchFamily="34" charset="0"/>
              <a:buChar char="•"/>
              <a:defRPr/>
            </a:pP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Полученные знания и навыки будут использовать в </a:t>
            </a:r>
            <a:r>
              <a:rPr lang="ru-RU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межпредметных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связях и новых проектах.</a:t>
            </a:r>
          </a:p>
        </p:txBody>
      </p:sp>
      <p:pic>
        <p:nvPicPr>
          <p:cNvPr id="19459" name="Picture 3" descr="C:\Users\User\Desktop\УРА! ЦВЕТЫ\ура 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808" y="743118"/>
            <a:ext cx="2343115" cy="174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99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User\Desktop\всё с рабочего стола\flower-backgrounds-for-powerpoint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ЦВЕТ МАГАЗИН\Мы в цветочном магазине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2516">
            <a:off x="5228839" y="522888"/>
            <a:ext cx="3554169" cy="257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424" y="3893631"/>
            <a:ext cx="3240360" cy="259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 descr="C:\Users\User\Desktop\ЦВЕТ МАГАЗИН\У ПРИЛАВК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2812">
            <a:off x="262224" y="435021"/>
            <a:ext cx="38783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69425" y="4537334"/>
            <a:ext cx="2942641" cy="165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9405" y="4409243"/>
            <a:ext cx="3106597" cy="174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69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72600" y="1118145"/>
            <a:ext cx="1656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latin typeface="Batang" pitchFamily="18" charset="-127"/>
              <a:ea typeface="Batang" pitchFamily="18" charset="-127"/>
            </a:endParaRPr>
          </a:p>
          <a:p>
            <a:r>
              <a:rPr lang="ru-RU" sz="2400" b="1" dirty="0" smtClean="0">
                <a:latin typeface="Batang" pitchFamily="18" charset="-127"/>
                <a:ea typeface="Batang" pitchFamily="18" charset="-127"/>
              </a:rPr>
              <a:t>Посадили семена</a:t>
            </a:r>
            <a:endParaRPr lang="ru-RU" sz="2400" b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6146" name="Picture 2" descr="C:\Users\User\Desktop\всё с рабочего стола\пез.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2575" cy="684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87824" y="2903431"/>
            <a:ext cx="2805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Посадили семена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6826">
            <a:off x="5435709" y="437895"/>
            <a:ext cx="3404783" cy="233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6317">
            <a:off x="316350" y="436116"/>
            <a:ext cx="3536898" cy="2320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C:\Users\User\Desktop\ЦВЕТ МАГАЗИН\рассада растет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34" y="3420847"/>
            <a:ext cx="3457203" cy="308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\Desktop\ЦВЕТ МАГАЗИН\рассада пет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080" y="3501008"/>
            <a:ext cx="2277453" cy="300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19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УРА! ЦВЕТЫ\ура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05"/>
            <a:ext cx="9099803" cy="682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21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всё с рабочего стола\през.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6" y="-3034"/>
            <a:ext cx="9148045" cy="686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35171"/>
            <a:ext cx="3816424" cy="286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0762" y="592465"/>
            <a:ext cx="2808310" cy="185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31640" y="699235"/>
            <a:ext cx="2808312" cy="1643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 descr="C:\Users\User\Desktop\ЦВЕТ МАГАЗИН\саженцы цветут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02" y="4282152"/>
            <a:ext cx="3876750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Users\User\Desktop\ЦВЕТ МАГАЗИН\рассада в грунте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82152"/>
            <a:ext cx="3312368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3095962"/>
            <a:ext cx="5904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Вот какие цветочки у нас  будут на нашей клумбе </a:t>
            </a:r>
            <a:endParaRPr lang="ru-RU" sz="2800" b="1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87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всё с рабочего стола\пез.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" y="-25613"/>
            <a:ext cx="9144179" cy="684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260648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B050"/>
                </a:solidFill>
                <a:latin typeface="Georgia" pitchFamily="18" charset="0"/>
              </a:rPr>
              <a:t>Красота  вокруг нас!</a:t>
            </a:r>
            <a:endParaRPr lang="ru-RU" sz="3200" b="1" i="1" dirty="0">
              <a:solidFill>
                <a:srgbClr val="00B050"/>
              </a:solidFill>
              <a:latin typeface="Georgia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15578" y="841508"/>
            <a:ext cx="3263458" cy="1835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User\Desktop\всё с рабочего стола\пез.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8310"/>
            <a:ext cx="4572000" cy="34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всё с рабочего стола\пез.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8310"/>
            <a:ext cx="4572000" cy="34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всё с рабочего стола\пез.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8310"/>
            <a:ext cx="4572000" cy="34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59552" y="925246"/>
            <a:ext cx="2965725" cy="166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70044">
            <a:off x="3077888" y="4530702"/>
            <a:ext cx="2744786" cy="132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44581" y="1345279"/>
            <a:ext cx="2816054" cy="169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96925">
            <a:off x="131524" y="4423467"/>
            <a:ext cx="2784809" cy="1566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96920" y="1464237"/>
            <a:ext cx="2947920" cy="1658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784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User\Desktop\всё с рабочего стола\през.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016" cy="685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78394" y="1826834"/>
            <a:ext cx="3347849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6028" y="150838"/>
            <a:ext cx="71529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  <a:latin typeface="Georgia" pitchFamily="18" charset="0"/>
              </a:rPr>
              <a:t> Просмотр презентаций:          «  Легенды о цветах »</a:t>
            </a:r>
            <a:endParaRPr lang="ru-RU" sz="3200" b="1" i="1" dirty="0">
              <a:solidFill>
                <a:srgbClr val="0070C0"/>
              </a:solidFill>
              <a:latin typeface="Georgia" pitchFamily="18" charset="0"/>
            </a:endParaRPr>
          </a:p>
        </p:txBody>
      </p:sp>
      <p:pic>
        <p:nvPicPr>
          <p:cNvPr id="18" name="Picture 5" descr="C:\Users\User\Desktop\ЛЕГЕНДЫ1-18\слоган о бережливости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11"/>
          <a:stretch/>
        </p:blipFill>
        <p:spPr bwMode="auto">
          <a:xfrm>
            <a:off x="720729" y="1340768"/>
            <a:ext cx="5405730" cy="331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User\Desktop\ЛЕГЕНДЫ1-18\тюльпаны в Голландии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17666" r="7178" b="27464"/>
          <a:stretch/>
        </p:blipFill>
        <p:spPr bwMode="auto">
          <a:xfrm>
            <a:off x="3851920" y="4797696"/>
            <a:ext cx="4824536" cy="18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19534786">
            <a:off x="1000258" y="5304499"/>
            <a:ext cx="3439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Тюльпаны в Голландии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043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всё с рабочего стола\през.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3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всё с рабочего стола\уголок цвет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3" y="1342991"/>
            <a:ext cx="4543929" cy="490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24890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  <a:latin typeface="Georgia" pitchFamily="18" charset="0"/>
              </a:rPr>
              <a:t>Наш  уголок</a:t>
            </a:r>
            <a:endParaRPr lang="ru-RU" sz="3200" b="1" i="1" dirty="0">
              <a:solidFill>
                <a:schemeClr val="accent4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3078" name="Picture 6" descr="C:\Users\User\Desktop\Наши классные мамы и мы\мы артистичны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378" y="1484784"/>
            <a:ext cx="4093052" cy="306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69652" y="48845"/>
            <a:ext cx="45365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  <a:latin typeface="Georgia" pitchFamily="18" charset="0"/>
              </a:rPr>
              <a:t>Цветы - как элемент костюма</a:t>
            </a:r>
            <a:endParaRPr lang="ru-RU" sz="3200" b="1" i="1" dirty="0">
              <a:solidFill>
                <a:schemeClr val="accent4">
                  <a:lumMod val="50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03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C:\Users\User\Desktop\всё с рабочего стола\пез.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54180" cy="68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04384" y="4474340"/>
            <a:ext cx="2381369" cy="143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34313" y="1025819"/>
            <a:ext cx="2653728" cy="1492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6725" y="1001414"/>
            <a:ext cx="2678418" cy="150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959878" y="978176"/>
            <a:ext cx="2637399" cy="148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21567" y="4309446"/>
            <a:ext cx="2325019" cy="1712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3284984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  <a:latin typeface="Georgia" pitchFamily="18" charset="0"/>
              </a:rPr>
              <a:t>Своими руками мастерим цветы</a:t>
            </a:r>
            <a:endParaRPr lang="ru-RU" sz="3200" b="1" i="1" dirty="0">
              <a:solidFill>
                <a:schemeClr val="accent4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4111" name="Picture 15" descr="C:\Users\User\Desktop\оврал\ПОДГОТОВКА К 8 МАРТА\МЫ ВСЕ В РАБОТЕ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736" y="388483"/>
            <a:ext cx="1707694" cy="27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C:\Users\User\Desktop\оврал\ПОДГОТОВКА К 8 МАРТА\МЫ ГОТОВИМСЯ К 8 МАРТ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91" y="3947049"/>
            <a:ext cx="1739218" cy="238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6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 descr="C:\Users\User\Desktop\всё с рабочего стола\пез.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65" y="1"/>
            <a:ext cx="9164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150106"/>
            <a:ext cx="6912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 smtClean="0">
                <a:solidFill>
                  <a:srgbClr val="5DCEAF">
                    <a:lumMod val="50000"/>
                  </a:srgbClr>
                </a:solidFill>
                <a:latin typeface="Georgia" pitchFamily="18" charset="0"/>
              </a:rPr>
              <a:t>     Мы проектируем клумбы</a:t>
            </a:r>
            <a:endParaRPr lang="ru-RU" sz="3200" b="1" i="1" dirty="0">
              <a:solidFill>
                <a:srgbClr val="5DCEAF">
                  <a:lumMod val="50000"/>
                </a:srgbClr>
              </a:solidFill>
              <a:latin typeface="Georgia" pitchFamily="18" charset="0"/>
            </a:endParaRPr>
          </a:p>
        </p:txBody>
      </p:sp>
      <p:pic>
        <p:nvPicPr>
          <p:cNvPr id="5127" name="Picture 7" descr="C:\Users\User\Desktop\макет КЛУМБЫ\ПРОЕКТ клумб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946" y="1422913"/>
            <a:ext cx="2965616" cy="222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макет КЛУМБЫ\клумба ЦВЕТЫ И БАБОЧК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2727">
            <a:off x="6020062" y="1538261"/>
            <a:ext cx="2913046" cy="218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макет КЛУМБЫ\КЛУМБА  Ура!Победа!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81" y="4365104"/>
            <a:ext cx="3041231" cy="214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User\Desktop\макет КЛУМБЫ\ПОБЕДА!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407" y="4365104"/>
            <a:ext cx="2880320" cy="214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r="35168"/>
          <a:stretch/>
        </p:blipFill>
        <p:spPr bwMode="auto">
          <a:xfrm rot="4672866">
            <a:off x="243805" y="1420661"/>
            <a:ext cx="2280343" cy="2228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51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User\Desktop\всё с рабочего стола\през.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3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2153" y="559063"/>
            <a:ext cx="3640744" cy="2819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 descr="C:\Users\User\Desktop\макет КЛУМБЫ\клумба ВОДОПАД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7068"/>
            <a:ext cx="2705015" cy="362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User\Desktop\макет КЛУМБЫ\клумба РАСКРЫТАЯ КНИГ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5953">
            <a:off x="5433826" y="4251940"/>
            <a:ext cx="3296370" cy="206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User\Desktop\макет КЛУМБЫ\клумба ЧУДО-ЮДО КИТ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1842">
            <a:off x="316221" y="4307859"/>
            <a:ext cx="30480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:\Users\User\Desktop\макет КЛУМБЫ\мак день победы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5"/>
          <a:stretch/>
        </p:blipFill>
        <p:spPr bwMode="auto">
          <a:xfrm>
            <a:off x="3203848" y="1674101"/>
            <a:ext cx="2706629" cy="248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78087" y="233820"/>
            <a:ext cx="29780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Georgia" pitchFamily="18" charset="0"/>
              </a:rPr>
              <a:t>Наши источники: библиотека и интернет </a:t>
            </a:r>
            <a:endParaRPr lang="ru-RU" sz="2000" b="1" i="1" dirty="0">
              <a:solidFill>
                <a:schemeClr val="accent4">
                  <a:lumMod val="50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32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C:\Users\User\Desktop\ромм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42"/>
            <a:ext cx="91008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ser\Desktop\всё с рабочего стола\гимна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65505" cy="248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36221" y="636965"/>
            <a:ext cx="230425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00034" y="4778167"/>
            <a:ext cx="2327454" cy="159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42793" y="3870175"/>
            <a:ext cx="2304254" cy="3438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554051"/>
            <a:ext cx="89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  <a:latin typeface="Georgia" pitchFamily="18" charset="0"/>
              </a:rPr>
              <a:t>Выбираем место для будущей клумбы</a:t>
            </a:r>
            <a:endParaRPr lang="ru-RU" sz="3200" b="1" i="1" dirty="0">
              <a:solidFill>
                <a:schemeClr val="accent4">
                  <a:lumMod val="50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03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C:\Users\User\Desktop\всё с рабочего стола\през.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"/>
            <a:ext cx="9154182" cy="68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User\Desktop\макет КЛУМБЫ\мак день победы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2" t="43496" r="-1889" b="9370"/>
          <a:stretch/>
        </p:blipFill>
        <p:spPr bwMode="auto">
          <a:xfrm>
            <a:off x="731380" y="1172256"/>
            <a:ext cx="3822341" cy="267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297522"/>
            <a:ext cx="8974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Окончательный вид нашей клумбы.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8202" name="Picture 10" descr="C:\Users\User\Desktop\макет КЛУМБЫ\подготовка ПОБЕДА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6" t="46072" r="7164" b="1173"/>
          <a:stretch/>
        </p:blipFill>
        <p:spPr bwMode="auto">
          <a:xfrm>
            <a:off x="3561841" y="4700299"/>
            <a:ext cx="2030499" cy="191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G:\Цветы\IMG_20160512_1337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15" y="4711499"/>
            <a:ext cx="2206625" cy="190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C:\Users\User\Desktop\ЦВЕТ МАГАЗИН\высадка в грунт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3496" r="6175" b="15734"/>
          <a:stretch/>
        </p:blipFill>
        <p:spPr bwMode="auto">
          <a:xfrm>
            <a:off x="5940152" y="4732641"/>
            <a:ext cx="2444843" cy="184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7" name="Picture 15" descr="C:\Users\User\Desktop\УРА! ЦВЕТЫ\ура 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6832" y="1433516"/>
            <a:ext cx="2617682" cy="326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92340" y="1158967"/>
            <a:ext cx="2736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Georgia" pitchFamily="18" charset="0"/>
              </a:rPr>
              <a:t>Ради жизни на Земле!</a:t>
            </a:r>
            <a:endParaRPr lang="ru-RU" sz="3200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63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C:\Users\User\Desktop\всё с рабочего стола\през.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User\Desktop\УРА! ЦВЕТЫ\ура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60" r="11392" b="-1132"/>
          <a:stretch/>
        </p:blipFill>
        <p:spPr bwMode="auto">
          <a:xfrm>
            <a:off x="5724128" y="293126"/>
            <a:ext cx="2890727" cy="155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User\Desktop\УРА! ЦВЕТЫ\ура 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94284"/>
            <a:ext cx="7475311" cy="434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338975"/>
            <a:ext cx="34563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/>
              </a:rPr>
              <a:t>"Цветы, как люди, на добро щедры и, людям нежность отдавая, они цветут, сердца обогревая, как маленькие, тёплые костры." (К. Жане)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17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2040" y="11663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76256" y="2204864"/>
            <a:ext cx="21602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13" name="Picture 2" descr="C:\Users\User\Desktop\макет КЛУМБЫ\мак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089" y="1340768"/>
            <a:ext cx="3009299" cy="332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ромм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1" y="0"/>
            <a:ext cx="9143999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301298"/>
            <a:ext cx="64807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73737"/>
                </a:solidFill>
                <a:latin typeface="Cuprum"/>
              </a:rPr>
              <a:t>Осторожней, ты же меня сломаешь! </a:t>
            </a:r>
            <a:r>
              <a:rPr lang="ru-RU" b="1" dirty="0">
                <a:solidFill>
                  <a:srgbClr val="373737"/>
                </a:solidFill>
                <a:latin typeface="Cuprum"/>
              </a:rPr>
              <a:t>Лека</a:t>
            </a:r>
            <a:r>
              <a:rPr lang="ru-RU" dirty="0">
                <a:solidFill>
                  <a:srgbClr val="373737"/>
                </a:solidFill>
                <a:latin typeface="Cuprum"/>
              </a:rPr>
              <a:t> оглянулся. Никого вблизи не было.</a:t>
            </a: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dirty="0">
                <a:solidFill>
                  <a:srgbClr val="373737"/>
                </a:solidFill>
                <a:latin typeface="Cuprum"/>
              </a:rPr>
              <a:t>—    Кто это говорит? — спросил Лека.</a:t>
            </a: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dirty="0">
                <a:solidFill>
                  <a:srgbClr val="373737"/>
                </a:solidFill>
                <a:latin typeface="Cuprum"/>
              </a:rPr>
              <a:t>—    Я говорю... </a:t>
            </a:r>
            <a:r>
              <a:rPr lang="ru-RU" b="1" dirty="0">
                <a:solidFill>
                  <a:srgbClr val="373737"/>
                </a:solidFill>
                <a:latin typeface="Cuprum"/>
              </a:rPr>
              <a:t>Ромашка</a:t>
            </a:r>
            <a:r>
              <a:rPr lang="ru-RU" dirty="0">
                <a:solidFill>
                  <a:srgbClr val="373737"/>
                </a:solidFill>
                <a:latin typeface="Cuprum"/>
              </a:rPr>
              <a:t>.</a:t>
            </a: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dirty="0">
                <a:solidFill>
                  <a:srgbClr val="373737"/>
                </a:solidFill>
                <a:latin typeface="Cuprum"/>
              </a:rPr>
              <a:t>Лека увидел в шаге от себя высокую Ромашку, желтоголовую, в белом большом воротничке</a:t>
            </a:r>
            <a:r>
              <a:rPr lang="ru-RU" dirty="0" smtClean="0">
                <a:solidFill>
                  <a:srgbClr val="373737"/>
                </a:solidFill>
                <a:latin typeface="Cuprum"/>
              </a:rPr>
              <a:t>…</a:t>
            </a:r>
          </a:p>
          <a:p>
            <a:r>
              <a:rPr lang="ru-RU" dirty="0">
                <a:solidFill>
                  <a:srgbClr val="373737"/>
                </a:solidFill>
                <a:latin typeface="Cuprum"/>
              </a:rPr>
              <a:t>	</a:t>
            </a:r>
            <a:r>
              <a:rPr lang="ru-RU" dirty="0" smtClean="0">
                <a:solidFill>
                  <a:srgbClr val="373737"/>
                </a:solidFill>
                <a:latin typeface="Cuprum"/>
              </a:rPr>
              <a:t>(  Сергей Воронин «Необыкновенная Ромашка»)</a:t>
            </a:r>
            <a:endParaRPr lang="ru-RU" dirty="0"/>
          </a:p>
        </p:txBody>
      </p:sp>
      <p:pic>
        <p:nvPicPr>
          <p:cNvPr id="3079" name="Picture 7" descr="C:\Users\User\Desktop\лека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3573016"/>
            <a:ext cx="240689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28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16632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5976" y="1340768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9" name="Picture 7" descr="C:\Users\User\Desktop\ц.пи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994"/>
            <a:ext cx="9179140" cy="692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1800" y="620688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3768" y="9900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7170" name="Picture 2" descr="C:\Users\User\Desktop\гимна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999"/>
            <a:ext cx="9144000" cy="262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гимназия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95" y="134925"/>
            <a:ext cx="1198545" cy="67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3068960"/>
            <a:ext cx="62390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Школа – это наш общий дом, который мы любим  и хотим видеть его красивым.</a:t>
            </a:r>
          </a:p>
        </p:txBody>
      </p:sp>
    </p:spTree>
    <p:extLst>
      <p:ext uri="{BB962C8B-B14F-4D97-AF65-F5344CB8AC3E}">
        <p14:creationId xmlns:p14="http://schemas.microsoft.com/office/powerpoint/2010/main" val="168908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ser\Desktop\всё с рабочего стола\flower-backgrounds-for-powerpoint-2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1" y="0"/>
            <a:ext cx="9159379" cy="683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03848" y="1105286"/>
            <a:ext cx="511256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>
                <a:solidFill>
                  <a:srgbClr val="5DCEA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u="sng" dirty="0">
                <a:solidFill>
                  <a:srgbClr val="5DCEA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Гипотеза</a:t>
            </a:r>
            <a:endParaRPr lang="ru-RU" sz="32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b="1" dirty="0" smtClean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2400" b="1" dirty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элементов ландшафтного                   </a:t>
            </a:r>
          </a:p>
          <a:p>
            <a:pPr lvl="0"/>
            <a:r>
              <a:rPr lang="ru-RU" sz="2400" b="1" dirty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дизайна на      пришкольной  </a:t>
            </a:r>
          </a:p>
          <a:p>
            <a:pPr lvl="0"/>
            <a:r>
              <a:rPr lang="ru-RU" sz="2400" b="1" dirty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территории  может: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привлечь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внимание   </a:t>
            </a:r>
            <a:r>
              <a:rPr lang="ru-RU" sz="2400" b="1" dirty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учащихся </a:t>
            </a:r>
            <a:r>
              <a:rPr lang="ru-RU" sz="2400" b="1" dirty="0" smtClean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и </a:t>
            </a:r>
            <a:r>
              <a:rPr lang="ru-RU" sz="2400" b="1" dirty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их родителей к экологическим </a:t>
            </a:r>
          </a:p>
          <a:p>
            <a:pPr lvl="0"/>
            <a:r>
              <a:rPr lang="ru-RU" sz="2400" b="1" dirty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dirty="0" smtClean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проблемам</a:t>
            </a:r>
            <a:r>
              <a:rPr lang="ru-RU" sz="2400" b="1" dirty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повысить  </a:t>
            </a:r>
            <a:r>
              <a:rPr lang="ru-RU" sz="2400" b="1" dirty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социальную </a:t>
            </a:r>
          </a:p>
          <a:p>
            <a:pPr lvl="0"/>
            <a:r>
              <a:rPr lang="ru-RU" sz="2400" b="1" dirty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активность </a:t>
            </a:r>
            <a:r>
              <a:rPr lang="ru-RU" sz="2400" b="1" dirty="0" smtClean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населения;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42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612559" y="476672"/>
            <a:ext cx="2952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2916832" y="6093296"/>
            <a:ext cx="30963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Красота  спасёт мир!»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19455" y="876781"/>
            <a:ext cx="26445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User\Desktop\всё с рабочего стола\през.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846"/>
            <a:ext cx="9144000" cy="684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71600" y="769060"/>
            <a:ext cx="44644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Любовь к цветам с древних времён свойственна всем народам. Яркие, разнообразной формы, с приятным ароматом цветы всегда привлекали и привлекают внимание взрослых и детей.</a:t>
            </a:r>
          </a:p>
          <a:p>
            <a:pPr lvl="0"/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всю жизнь остаётся у человека любовь к цветам, привитая с детства, и где бы он ни жил – везде и всюду будет разводить цветы</a:t>
            </a:r>
            <a:r>
              <a:rPr lang="ru-RU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19455" y="107340"/>
            <a:ext cx="3014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Актуальность:</a:t>
            </a:r>
          </a:p>
        </p:txBody>
      </p:sp>
    </p:spTree>
    <p:extLst>
      <p:ext uri="{BB962C8B-B14F-4D97-AF65-F5344CB8AC3E}">
        <p14:creationId xmlns:p14="http://schemas.microsoft.com/office/powerpoint/2010/main" val="294723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760476"/>
            <a:ext cx="6400800" cy="34747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932040" y="476672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9792" y="2996952"/>
            <a:ext cx="54726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1340768"/>
            <a:ext cx="4680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800" b="1" dirty="0">
              <a:solidFill>
                <a:srgbClr val="212745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3924944" y="1628800"/>
            <a:ext cx="30963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21274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800" b="1" dirty="0" smtClean="0">
                <a:solidFill>
                  <a:srgbClr val="21274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проекта:</a:t>
            </a:r>
          </a:p>
          <a:p>
            <a:pPr lvl="0"/>
            <a:endParaRPr lang="ru-RU" sz="2800" b="1" dirty="0">
              <a:solidFill>
                <a:srgbClr val="212745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b="1" dirty="0">
              <a:solidFill>
                <a:srgbClr val="212745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800" b="1" dirty="0">
                <a:solidFill>
                  <a:srgbClr val="21274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декоративно-цветочное оформление пришкольной клумбы</a:t>
            </a:r>
            <a:endParaRPr lang="ru-RU" dirty="0"/>
          </a:p>
        </p:txBody>
      </p:sp>
      <p:pic>
        <p:nvPicPr>
          <p:cNvPr id="1029" name="Picture 5" descr="C:\Users\User\Desktop\всё с рабочего стола\през.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355976" y="1484784"/>
            <a:ext cx="396044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21274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</a:p>
          <a:p>
            <a:pPr lvl="0"/>
            <a:endParaRPr lang="ru-RU" sz="2800" b="1" dirty="0" smtClean="0">
              <a:solidFill>
                <a:srgbClr val="212745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b="1" dirty="0">
              <a:solidFill>
                <a:srgbClr val="212745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b="1" dirty="0">
              <a:solidFill>
                <a:srgbClr val="212745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800" b="1" dirty="0">
                <a:solidFill>
                  <a:srgbClr val="21274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декоративно-цветочное оформление пришкольной клумбы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33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всё с рабочего стола\пре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55" y="0"/>
            <a:ext cx="9145661" cy="677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75856" y="2204864"/>
            <a:ext cx="460851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исследовать специальную литературу по цветоводству;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вырастить рассаду;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создать эскиз клумбы;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научить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умению работать в сотрудничестве с учителем и сверстниками;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воспитывать бережное отношение к окружающей природе, уважение к результатам коллективного труда.</a:t>
            </a:r>
          </a:p>
          <a:p>
            <a:pPr lvl="0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64692" y="476672"/>
            <a:ext cx="28308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rgbClr val="21274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</a:p>
        </p:txBody>
      </p:sp>
    </p:spTree>
    <p:extLst>
      <p:ext uri="{BB962C8B-B14F-4D97-AF65-F5344CB8AC3E}">
        <p14:creationId xmlns:p14="http://schemas.microsoft.com/office/powerpoint/2010/main" val="419599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ser\Desktop\всё с рабочего стола\пез.1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0" y="-57186"/>
            <a:ext cx="9144000" cy="691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32656"/>
            <a:ext cx="60486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Georgia" pitchFamily="18" charset="0"/>
                <a:cs typeface="Times New Roman" pitchFamily="18" charset="0"/>
              </a:rPr>
              <a:t>                   Объект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eorgia" pitchFamily="18" charset="0"/>
                <a:cs typeface="Times New Roman" pitchFamily="18" charset="0"/>
              </a:rPr>
              <a:t>  исследования: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современные формы ландшафтного дизайна.</a:t>
            </a:r>
          </a:p>
          <a:p>
            <a:pPr lvl="0"/>
            <a:endParaRPr lang="ru-RU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b="1" i="1" dirty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Предмет исследования:</a:t>
            </a:r>
            <a:r>
              <a:rPr lang="ru-RU" b="1" dirty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возможности   создания элементов ландшафтного дизайна  на пришкольной территории с учетом ее экологических особенностей. </a:t>
            </a:r>
          </a:p>
          <a:p>
            <a:pPr lvl="0"/>
            <a:endParaRPr lang="ru-RU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i="1" dirty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                     Место исследования</a:t>
            </a:r>
            <a:r>
              <a:rPr lang="ru-RU" i="1" dirty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:</a:t>
            </a:r>
            <a:r>
              <a:rPr lang="ru-RU" dirty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пришкольная территория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НОЧУ «ЦО «Международная гимназия в Новых Вешках»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  <a:cs typeface="Times New Roman" pitchFamily="18" charset="0"/>
              </a:rPr>
              <a:t>                       Сроки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  <a:cs typeface="Times New Roman" pitchFamily="18" charset="0"/>
              </a:rPr>
              <a:t>исследования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февраля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2017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г. по 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август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2017 года.</a:t>
            </a:r>
          </a:p>
          <a:p>
            <a:pPr lvl="0"/>
            <a:endParaRPr lang="ru-RU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i="1" dirty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                   </a:t>
            </a:r>
            <a:r>
              <a:rPr lang="ru-RU" b="1" i="1" dirty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Методы исследования</a:t>
            </a:r>
            <a:r>
              <a:rPr lang="ru-RU" b="1" dirty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практическая деятельность.</a:t>
            </a: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r>
              <a:rPr lang="ru-RU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                   Состав участников: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учащиеся, педагоги, родители</a:t>
            </a:r>
          </a:p>
        </p:txBody>
      </p:sp>
      <p:pic>
        <p:nvPicPr>
          <p:cNvPr id="13315" name="Picture 3" descr="C:\Users\User\Desktop\УРА! ЦВЕТЫ\ура 12.jp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148" y="2417785"/>
            <a:ext cx="2662340" cy="187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33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2914</TotalTime>
  <Words>673</Words>
  <Application>Microsoft Office PowerPoint</Application>
  <PresentationFormat>Экран (4:3)</PresentationFormat>
  <Paragraphs>176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143</cp:revision>
  <dcterms:created xsi:type="dcterms:W3CDTF">2016-05-14T13:55:20Z</dcterms:created>
  <dcterms:modified xsi:type="dcterms:W3CDTF">2017-04-16T03:24:34Z</dcterms:modified>
</cp:coreProperties>
</file>